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4143681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r">
              <a:defRPr sz="800"/>
            </a:lvl1pPr>
          </a:lstStyle>
          <a:p>
            <a:fld id="{18FC8573-70EB-4389-A75D-CC029CBE5C13}" type="datetimeFigureOut">
              <a:rPr lang="da-DK" smtClean="0"/>
              <a:t>16-03-2015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4143681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r">
              <a:defRPr sz="800"/>
            </a:lvl1pPr>
          </a:lstStyle>
          <a:p>
            <a:fld id="{CA9D4BE0-5D8E-4F88-B805-F9D0A71F530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9646681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4143681" y="0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/>
          <a:lstStyle>
            <a:lvl1pPr algn="r">
              <a:defRPr sz="800"/>
            </a:lvl1pPr>
          </a:lstStyle>
          <a:p>
            <a:fld id="{D724B817-CCC5-4AFC-89CC-67022AB0DC31}" type="datetimeFigureOut">
              <a:rPr lang="da-DK" smtClean="0"/>
              <a:t>16-03-2015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3697" tIns="31849" rIns="63697" bIns="31849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31170" y="4560119"/>
            <a:ext cx="5852861" cy="4321230"/>
          </a:xfrm>
          <a:prstGeom prst="rect">
            <a:avLst/>
          </a:prstGeom>
        </p:spPr>
        <p:txBody>
          <a:bodyPr vert="horz" lIns="63697" tIns="31849" rIns="63697" bIns="31849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l">
              <a:defRPr sz="8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4143681" y="9119176"/>
            <a:ext cx="3170349" cy="479901"/>
          </a:xfrm>
          <a:prstGeom prst="rect">
            <a:avLst/>
          </a:prstGeom>
        </p:spPr>
        <p:txBody>
          <a:bodyPr vert="horz" lIns="63697" tIns="31849" rIns="63697" bIns="31849" rtlCol="0" anchor="b"/>
          <a:lstStyle>
            <a:lvl1pPr algn="r">
              <a:defRPr sz="800"/>
            </a:lvl1pPr>
          </a:lstStyle>
          <a:p>
            <a:fld id="{1BF944B6-F71A-4352-A2AC-C3FF7C00032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8825110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944B6-F71A-4352-A2AC-C3FF7C000320}" type="slidenum">
              <a:rPr lang="da-DK" smtClean="0"/>
              <a:t>1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9925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91357-567E-4B88-914E-BC107439B0E0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0311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93BE-90E5-42B5-B415-F888153D3214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8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67DF9-172E-4972-A3BB-6A792A6958D4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81061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EDAF-9661-470B-AE31-948C2E74DF5D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4256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0F4EE-424E-48BB-A07C-3C5FCFD597B7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730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29FAB-849B-4D89-9E4A-D7CB7A393D2A}" type="datetime1">
              <a:rPr lang="da-DK" smtClean="0"/>
              <a:t>16-03-2015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0604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ED15D-4208-4D08-814F-17CC7320DD19}" type="datetime1">
              <a:rPr lang="da-DK" smtClean="0"/>
              <a:t>16-03-2015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97595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E5B8-D05E-4759-8E08-E690ACB924CE}" type="datetime1">
              <a:rPr lang="da-DK" smtClean="0"/>
              <a:t>16-03-2015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8108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2302F-6B81-4450-9B85-9068AD5837E2}" type="datetime1">
              <a:rPr lang="da-DK" smtClean="0"/>
              <a:t>16-03-2015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7819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9B367-87C8-47DE-9B53-B95D4A92667E}" type="datetime1">
              <a:rPr lang="da-DK" smtClean="0"/>
              <a:t>16-03-2015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856763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B9F3-105A-4584-B83D-A3AE195C570F}" type="datetime1">
              <a:rPr lang="da-DK" smtClean="0"/>
              <a:t>16-03-2015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9353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222D7-24F7-459B-B821-07BBFB263B7B}" type="datetime1">
              <a:rPr lang="da-DK" smtClean="0"/>
              <a:t>16-03-2015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A807E-9A14-4383-BAA0-B4785CC49838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3560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339752" y="1340768"/>
            <a:ext cx="4392488" cy="424847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8" name="Tekstboks 17"/>
          <p:cNvSpPr txBox="1"/>
          <p:nvPr/>
        </p:nvSpPr>
        <p:spPr>
          <a:xfrm rot="936212">
            <a:off x="4675102" y="1492626"/>
            <a:ext cx="100811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500" dirty="0" smtClean="0"/>
              <a:t>Januar</a:t>
            </a:r>
            <a:endParaRPr lang="da-DK" sz="1500" dirty="0"/>
          </a:p>
        </p:txBody>
      </p:sp>
      <p:sp>
        <p:nvSpPr>
          <p:cNvPr id="19" name="Tekstboks 18"/>
          <p:cNvSpPr txBox="1"/>
          <p:nvPr/>
        </p:nvSpPr>
        <p:spPr>
          <a:xfrm rot="2581462">
            <a:off x="5528376" y="1987135"/>
            <a:ext cx="79419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Februar</a:t>
            </a:r>
            <a:endParaRPr lang="da-DK" sz="1500" dirty="0"/>
          </a:p>
        </p:txBody>
      </p:sp>
      <p:cxnSp>
        <p:nvCxnSpPr>
          <p:cNvPr id="22" name="Lige forbindelse 21"/>
          <p:cNvCxnSpPr/>
          <p:nvPr/>
        </p:nvCxnSpPr>
        <p:spPr>
          <a:xfrm flipH="1">
            <a:off x="4525258" y="548680"/>
            <a:ext cx="20436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Lige forbindelse 23"/>
          <p:cNvCxnSpPr/>
          <p:nvPr/>
        </p:nvCxnSpPr>
        <p:spPr>
          <a:xfrm flipH="1">
            <a:off x="3059832" y="404664"/>
            <a:ext cx="3266193" cy="56166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/>
          <p:cNvCxnSpPr/>
          <p:nvPr/>
        </p:nvCxnSpPr>
        <p:spPr>
          <a:xfrm flipH="1">
            <a:off x="1259632" y="1628799"/>
            <a:ext cx="6552728" cy="3730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/>
        </p:nvCxnSpPr>
        <p:spPr>
          <a:xfrm flipH="1">
            <a:off x="971600" y="3463075"/>
            <a:ext cx="7488832" cy="45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/>
          <p:cNvCxnSpPr/>
          <p:nvPr/>
        </p:nvCxnSpPr>
        <p:spPr>
          <a:xfrm flipH="1" flipV="1">
            <a:off x="2826881" y="548680"/>
            <a:ext cx="3257287" cy="55446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forbindelse 34"/>
          <p:cNvCxnSpPr/>
          <p:nvPr/>
        </p:nvCxnSpPr>
        <p:spPr>
          <a:xfrm flipH="1" flipV="1">
            <a:off x="1115616" y="1484784"/>
            <a:ext cx="6624736" cy="38741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boks 35"/>
          <p:cNvSpPr txBox="1"/>
          <p:nvPr/>
        </p:nvSpPr>
        <p:spPr>
          <a:xfrm rot="4504828">
            <a:off x="6105821" y="2808057"/>
            <a:ext cx="6479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Marts</a:t>
            </a:r>
            <a:endParaRPr lang="da-DK" sz="1500" dirty="0"/>
          </a:p>
        </p:txBody>
      </p:sp>
      <p:sp>
        <p:nvSpPr>
          <p:cNvPr id="37" name="Tekstboks 36"/>
          <p:cNvSpPr txBox="1"/>
          <p:nvPr/>
        </p:nvSpPr>
        <p:spPr>
          <a:xfrm rot="6427931">
            <a:off x="6186961" y="3908717"/>
            <a:ext cx="55335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April</a:t>
            </a:r>
            <a:endParaRPr lang="da-DK" sz="1500" dirty="0"/>
          </a:p>
        </p:txBody>
      </p:sp>
      <p:sp>
        <p:nvSpPr>
          <p:cNvPr id="38" name="Tekstboks 37"/>
          <p:cNvSpPr txBox="1"/>
          <p:nvPr/>
        </p:nvSpPr>
        <p:spPr>
          <a:xfrm rot="8054429">
            <a:off x="5675895" y="4672294"/>
            <a:ext cx="48763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Maj</a:t>
            </a:r>
            <a:endParaRPr lang="da-DK" sz="1500" dirty="0"/>
          </a:p>
        </p:txBody>
      </p:sp>
      <p:sp>
        <p:nvSpPr>
          <p:cNvPr id="39" name="Tekstboks 38"/>
          <p:cNvSpPr txBox="1"/>
          <p:nvPr/>
        </p:nvSpPr>
        <p:spPr>
          <a:xfrm rot="9739986">
            <a:off x="4869002" y="5197380"/>
            <a:ext cx="49244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Juni</a:t>
            </a:r>
            <a:endParaRPr lang="da-DK" sz="1500" dirty="0"/>
          </a:p>
        </p:txBody>
      </p:sp>
      <p:sp>
        <p:nvSpPr>
          <p:cNvPr id="40" name="Tekstboks 39"/>
          <p:cNvSpPr txBox="1"/>
          <p:nvPr/>
        </p:nvSpPr>
        <p:spPr>
          <a:xfrm rot="11932243">
            <a:off x="3835772" y="5176941"/>
            <a:ext cx="43633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Juli</a:t>
            </a:r>
            <a:endParaRPr lang="da-DK" sz="1500" dirty="0"/>
          </a:p>
        </p:txBody>
      </p:sp>
      <p:sp>
        <p:nvSpPr>
          <p:cNvPr id="41" name="Tekstboks 40"/>
          <p:cNvSpPr txBox="1"/>
          <p:nvPr/>
        </p:nvSpPr>
        <p:spPr>
          <a:xfrm rot="13266523">
            <a:off x="2783108" y="4726140"/>
            <a:ext cx="72430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August</a:t>
            </a:r>
            <a:endParaRPr lang="da-DK" sz="1500" dirty="0"/>
          </a:p>
        </p:txBody>
      </p:sp>
      <p:sp>
        <p:nvSpPr>
          <p:cNvPr id="42" name="Tekstboks 41"/>
          <p:cNvSpPr txBox="1"/>
          <p:nvPr/>
        </p:nvSpPr>
        <p:spPr>
          <a:xfrm rot="14909904">
            <a:off x="2104884" y="3847227"/>
            <a:ext cx="104579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September</a:t>
            </a:r>
            <a:endParaRPr lang="da-DK" sz="1500" dirty="0"/>
          </a:p>
        </p:txBody>
      </p:sp>
      <p:sp>
        <p:nvSpPr>
          <p:cNvPr id="43" name="Tekstboks 42"/>
          <p:cNvSpPr txBox="1"/>
          <p:nvPr/>
        </p:nvSpPr>
        <p:spPr>
          <a:xfrm rot="17074695">
            <a:off x="2153390" y="2831342"/>
            <a:ext cx="8262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Oktober</a:t>
            </a:r>
            <a:endParaRPr lang="da-DK" sz="1500" dirty="0"/>
          </a:p>
        </p:txBody>
      </p:sp>
      <p:sp>
        <p:nvSpPr>
          <p:cNvPr id="44" name="Tekstboks 43"/>
          <p:cNvSpPr txBox="1"/>
          <p:nvPr/>
        </p:nvSpPr>
        <p:spPr>
          <a:xfrm rot="18908667">
            <a:off x="2657441" y="1976022"/>
            <a:ext cx="100752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November</a:t>
            </a:r>
            <a:endParaRPr lang="da-DK" sz="1500" dirty="0"/>
          </a:p>
        </p:txBody>
      </p:sp>
      <p:sp>
        <p:nvSpPr>
          <p:cNvPr id="45" name="Tekstboks 44"/>
          <p:cNvSpPr txBox="1"/>
          <p:nvPr/>
        </p:nvSpPr>
        <p:spPr>
          <a:xfrm rot="20507790">
            <a:off x="3556048" y="1467217"/>
            <a:ext cx="99578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500" dirty="0" smtClean="0"/>
              <a:t>December</a:t>
            </a:r>
            <a:endParaRPr lang="da-DK" sz="1500" dirty="0"/>
          </a:p>
        </p:txBody>
      </p:sp>
      <p:sp>
        <p:nvSpPr>
          <p:cNvPr id="46" name="Ellipse 45"/>
          <p:cNvSpPr/>
          <p:nvPr/>
        </p:nvSpPr>
        <p:spPr>
          <a:xfrm>
            <a:off x="3755026" y="2787092"/>
            <a:ext cx="1537054" cy="136198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600" dirty="0"/>
          </a:p>
        </p:txBody>
      </p:sp>
      <p:sp>
        <p:nvSpPr>
          <p:cNvPr id="60" name="Tekstboks 59"/>
          <p:cNvSpPr txBox="1"/>
          <p:nvPr/>
        </p:nvSpPr>
        <p:spPr>
          <a:xfrm>
            <a:off x="4692928" y="142639"/>
            <a:ext cx="15696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eventuelle indstillinger </a:t>
            </a:r>
          </a:p>
          <a:p>
            <a:r>
              <a:rPr lang="da-DK" sz="800" dirty="0" smtClean="0"/>
              <a:t>til beboermøde</a:t>
            </a:r>
            <a:endParaRPr lang="da-DK" sz="800" dirty="0"/>
          </a:p>
        </p:txBody>
      </p:sp>
      <p:sp>
        <p:nvSpPr>
          <p:cNvPr id="61" name="Tekstboks 60"/>
          <p:cNvSpPr txBox="1"/>
          <p:nvPr/>
        </p:nvSpPr>
        <p:spPr>
          <a:xfrm>
            <a:off x="4687300" y="980728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65" name="Cirkulær pil 64"/>
          <p:cNvSpPr/>
          <p:nvPr/>
        </p:nvSpPr>
        <p:spPr>
          <a:xfrm rot="2198737">
            <a:off x="6076542" y="168049"/>
            <a:ext cx="491168" cy="473228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66" name="Tekstboks 65"/>
          <p:cNvSpPr txBox="1"/>
          <p:nvPr/>
        </p:nvSpPr>
        <p:spPr>
          <a:xfrm>
            <a:off x="6450383" y="472658"/>
            <a:ext cx="729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Beboermøde</a:t>
            </a:r>
            <a:endParaRPr lang="da-DK" sz="800" dirty="0"/>
          </a:p>
        </p:txBody>
      </p:sp>
      <p:sp>
        <p:nvSpPr>
          <p:cNvPr id="67" name="Tekstboks 66"/>
          <p:cNvSpPr txBox="1"/>
          <p:nvPr/>
        </p:nvSpPr>
        <p:spPr>
          <a:xfrm>
            <a:off x="4705943" y="448701"/>
            <a:ext cx="12779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</a:t>
            </a:r>
            <a:r>
              <a:rPr lang="da-DK" sz="800" dirty="0" smtClean="0"/>
              <a:t>måneden</a:t>
            </a:r>
          </a:p>
          <a:p>
            <a:r>
              <a:rPr lang="da-DK" sz="800" b="0" dirty="0" smtClean="0">
                <a:effectLst/>
              </a:rPr>
              <a:t>Evt. ekstra </a:t>
            </a:r>
            <a:r>
              <a:rPr lang="da-DK" sz="800" b="0" dirty="0" err="1" smtClean="0">
                <a:effectLst/>
              </a:rPr>
              <a:t>nytåroprydning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68" name="Tekstboks 67"/>
          <p:cNvSpPr txBox="1"/>
          <p:nvPr/>
        </p:nvSpPr>
        <p:spPr>
          <a:xfrm>
            <a:off x="5965214" y="1337322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69" name="Tekstboks 68"/>
          <p:cNvSpPr txBox="1"/>
          <p:nvPr/>
        </p:nvSpPr>
        <p:spPr>
          <a:xfrm>
            <a:off x="5983857" y="855817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0" name="Tekstboks 69"/>
          <p:cNvSpPr txBox="1"/>
          <p:nvPr/>
        </p:nvSpPr>
        <p:spPr>
          <a:xfrm>
            <a:off x="3707904" y="3255125"/>
            <a:ext cx="1629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sz="1200" dirty="0" smtClean="0">
                <a:solidFill>
                  <a:schemeClr val="bg1"/>
                </a:solidFill>
              </a:rPr>
              <a:t>Renholdelsesgruppens </a:t>
            </a:r>
          </a:p>
          <a:p>
            <a:pPr algn="ctr"/>
            <a:r>
              <a:rPr lang="da-DK" sz="1200" dirty="0">
                <a:solidFill>
                  <a:schemeClr val="bg1"/>
                </a:solidFill>
              </a:rPr>
              <a:t>o</a:t>
            </a:r>
            <a:r>
              <a:rPr lang="da-DK" sz="1200" dirty="0" smtClean="0">
                <a:solidFill>
                  <a:schemeClr val="bg1"/>
                </a:solidFill>
              </a:rPr>
              <a:t>pgaver året </a:t>
            </a:r>
          </a:p>
          <a:p>
            <a:pPr algn="ctr"/>
            <a:r>
              <a:rPr lang="da-DK" sz="1200" dirty="0" smtClean="0">
                <a:solidFill>
                  <a:schemeClr val="bg1"/>
                </a:solidFill>
              </a:rPr>
              <a:t>rundt</a:t>
            </a:r>
            <a:endParaRPr lang="da-DK" sz="1200" dirty="0">
              <a:solidFill>
                <a:schemeClr val="bg1"/>
              </a:solidFill>
            </a:endParaRPr>
          </a:p>
        </p:txBody>
      </p:sp>
      <p:sp>
        <p:nvSpPr>
          <p:cNvPr id="71" name="Tekstboks 70"/>
          <p:cNvSpPr txBox="1"/>
          <p:nvPr/>
        </p:nvSpPr>
        <p:spPr>
          <a:xfrm>
            <a:off x="6804248" y="2420888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2" name="Tekstboks 71"/>
          <p:cNvSpPr txBox="1"/>
          <p:nvPr/>
        </p:nvSpPr>
        <p:spPr>
          <a:xfrm>
            <a:off x="6881485" y="3717032"/>
            <a:ext cx="2472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Gennemgang </a:t>
            </a:r>
            <a:r>
              <a:rPr lang="da-DK" sz="800" dirty="0"/>
              <a:t>og opretning af fællesarealer </a:t>
            </a:r>
            <a:endParaRPr lang="da-DK" sz="8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Stier</a:t>
            </a:r>
            <a:r>
              <a:rPr lang="da-DK" sz="800" dirty="0"/>
              <a:t>, trapper, altangange, plæner, hegn og hække </a:t>
            </a:r>
            <a:endParaRPr lang="da-DK" sz="800" dirty="0" smtClean="0"/>
          </a:p>
          <a:p>
            <a:r>
              <a:rPr lang="da-DK" sz="800" dirty="0"/>
              <a:t> </a:t>
            </a:r>
            <a:r>
              <a:rPr lang="da-DK" sz="800" dirty="0" smtClean="0"/>
              <a:t>        gennemgås </a:t>
            </a:r>
            <a:r>
              <a:rPr lang="da-DK" sz="800" dirty="0"/>
              <a:t>og ukrudt fjernes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Evt. fælles rensning af tagrender og afløb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mm.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3" name="Tekstboks 72"/>
          <p:cNvSpPr txBox="1"/>
          <p:nvPr/>
        </p:nvSpPr>
        <p:spPr>
          <a:xfrm>
            <a:off x="6876256" y="443711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4" name="Tekstboks 73"/>
          <p:cNvSpPr txBox="1"/>
          <p:nvPr/>
        </p:nvSpPr>
        <p:spPr>
          <a:xfrm>
            <a:off x="6804248" y="2993403"/>
            <a:ext cx="14879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evt. arbejdsdag i april</a:t>
            </a:r>
            <a:endParaRPr lang="da-DK" sz="800" dirty="0"/>
          </a:p>
        </p:txBody>
      </p:sp>
      <p:sp>
        <p:nvSpPr>
          <p:cNvPr id="75" name="Tekstboks 74"/>
          <p:cNvSpPr txBox="1"/>
          <p:nvPr/>
        </p:nvSpPr>
        <p:spPr>
          <a:xfrm>
            <a:off x="6876256" y="3508841"/>
            <a:ext cx="8242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Evt. arbejdsdag</a:t>
            </a:r>
            <a:endParaRPr lang="da-DK" sz="800" dirty="0"/>
          </a:p>
        </p:txBody>
      </p:sp>
      <p:sp>
        <p:nvSpPr>
          <p:cNvPr id="76" name="Cirkulær pil 75"/>
          <p:cNvSpPr/>
          <p:nvPr/>
        </p:nvSpPr>
        <p:spPr>
          <a:xfrm rot="5400000">
            <a:off x="7962351" y="3075873"/>
            <a:ext cx="706950" cy="574883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77" name="Tekstboks 76"/>
          <p:cNvSpPr txBox="1"/>
          <p:nvPr/>
        </p:nvSpPr>
        <p:spPr>
          <a:xfrm>
            <a:off x="3430393" y="5660813"/>
            <a:ext cx="7296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Sommerferie</a:t>
            </a:r>
            <a:endParaRPr lang="da-DK" sz="800" dirty="0"/>
          </a:p>
        </p:txBody>
      </p:sp>
      <p:sp>
        <p:nvSpPr>
          <p:cNvPr id="78" name="Tekstboks 77"/>
          <p:cNvSpPr txBox="1"/>
          <p:nvPr/>
        </p:nvSpPr>
        <p:spPr>
          <a:xfrm>
            <a:off x="5970307" y="5078479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79" name="Tekstboks 78"/>
          <p:cNvSpPr txBox="1"/>
          <p:nvPr/>
        </p:nvSpPr>
        <p:spPr>
          <a:xfrm>
            <a:off x="4577393" y="5589240"/>
            <a:ext cx="13356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</a:t>
            </a:r>
            <a:r>
              <a:rPr lang="da-DK" sz="800" dirty="0" smtClean="0"/>
              <a:t>måneden</a:t>
            </a:r>
          </a:p>
          <a:p>
            <a:endParaRPr lang="da-DK" sz="800" b="0" dirty="0">
              <a:effectLst/>
            </a:endParaRPr>
          </a:p>
          <a:p>
            <a:r>
              <a:rPr lang="da-DK" sz="800" dirty="0" smtClean="0"/>
              <a:t>Evt. deltage i luge-/fejeplan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0" name="Tekstboks 79"/>
          <p:cNvSpPr txBox="1"/>
          <p:nvPr/>
        </p:nvSpPr>
        <p:spPr>
          <a:xfrm>
            <a:off x="35496" y="4233282"/>
            <a:ext cx="2335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Evt. arbejdsweekend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udvendig </a:t>
            </a:r>
            <a:r>
              <a:rPr lang="da-DK" sz="800" dirty="0"/>
              <a:t>maling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anden </a:t>
            </a:r>
            <a:r>
              <a:rPr lang="da-DK" sz="800" dirty="0"/>
              <a:t>planlagt </a:t>
            </a:r>
            <a:r>
              <a:rPr lang="da-DK" sz="800" dirty="0" smtClean="0"/>
              <a:t>vedligeholdelse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Rensning/smørring/slibning af fælles redskaber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2" name="Tekstboks 81"/>
          <p:cNvSpPr txBox="1"/>
          <p:nvPr/>
        </p:nvSpPr>
        <p:spPr>
          <a:xfrm>
            <a:off x="1115616" y="5661828"/>
            <a:ext cx="164660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Forbered evt. arbejdsdag i </a:t>
            </a:r>
            <a:r>
              <a:rPr lang="da-DK" sz="800" dirty="0" err="1" smtClean="0"/>
              <a:t>sep</a:t>
            </a:r>
            <a:r>
              <a:rPr lang="da-DK" sz="800" dirty="0" smtClean="0"/>
              <a:t>/okt.</a:t>
            </a:r>
            <a:endParaRPr lang="da-DK" sz="800" dirty="0"/>
          </a:p>
        </p:txBody>
      </p:sp>
      <p:sp>
        <p:nvSpPr>
          <p:cNvPr id="84" name="Cirkulær pil 83"/>
          <p:cNvSpPr/>
          <p:nvPr/>
        </p:nvSpPr>
        <p:spPr>
          <a:xfrm rot="14152496">
            <a:off x="550318" y="5155963"/>
            <a:ext cx="706950" cy="574883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85" name="Tekstboks 84"/>
          <p:cNvSpPr txBox="1"/>
          <p:nvPr/>
        </p:nvSpPr>
        <p:spPr>
          <a:xfrm>
            <a:off x="1667194" y="5085184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86" name="Tekstboks 85"/>
          <p:cNvSpPr txBox="1"/>
          <p:nvPr/>
        </p:nvSpPr>
        <p:spPr>
          <a:xfrm>
            <a:off x="6012822" y="5567074"/>
            <a:ext cx="2291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Tag stilling til: </a:t>
            </a:r>
          </a:p>
          <a:p>
            <a:r>
              <a:rPr lang="da-DK" sz="800" dirty="0" smtClean="0"/>
              <a:t>Evt. bistå grøn gruppe med sommer luge-/fejeplan</a:t>
            </a:r>
            <a:endParaRPr lang="da-DK" sz="800" dirty="0"/>
          </a:p>
        </p:txBody>
      </p:sp>
      <p:sp>
        <p:nvSpPr>
          <p:cNvPr id="87" name="Rektangel 86"/>
          <p:cNvSpPr/>
          <p:nvPr/>
        </p:nvSpPr>
        <p:spPr>
          <a:xfrm>
            <a:off x="3059832" y="6057582"/>
            <a:ext cx="133562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800" dirty="0" smtClean="0"/>
              <a:t>Evt. deltage i luge-/fejeplan</a:t>
            </a:r>
            <a:endParaRPr lang="da-DK" sz="800" dirty="0"/>
          </a:p>
        </p:txBody>
      </p:sp>
      <p:sp>
        <p:nvSpPr>
          <p:cNvPr id="88" name="Rektangel 87"/>
          <p:cNvSpPr/>
          <p:nvPr/>
        </p:nvSpPr>
        <p:spPr>
          <a:xfrm>
            <a:off x="1652202" y="5445224"/>
            <a:ext cx="133562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a-DK" sz="800" dirty="0" smtClean="0"/>
              <a:t>Evt. deltage i luge-/fejeplan</a:t>
            </a:r>
            <a:endParaRPr lang="da-DK" sz="800" dirty="0"/>
          </a:p>
        </p:txBody>
      </p:sp>
      <p:sp>
        <p:nvSpPr>
          <p:cNvPr id="89" name="Tekstboks 88"/>
          <p:cNvSpPr txBox="1"/>
          <p:nvPr/>
        </p:nvSpPr>
        <p:spPr>
          <a:xfrm>
            <a:off x="60906" y="2041922"/>
            <a:ext cx="194421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Alm. fejning og rydning af fællesarealer 2 gange om måneden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Udvendig belysning tjekkes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Rensning af brønde og afløb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Nedfaldne blade fjernes </a:t>
            </a:r>
          </a:p>
          <a:p>
            <a:r>
              <a:rPr lang="da-DK" b="0" dirty="0" smtClean="0">
                <a:effectLst/>
              </a:rPr>
              <a:t/>
            </a:r>
            <a:br>
              <a:rPr lang="da-DK" b="0" dirty="0" smtClean="0">
                <a:effectLst/>
              </a:rPr>
            </a:br>
            <a:endParaRPr lang="da-DK" dirty="0"/>
          </a:p>
        </p:txBody>
      </p:sp>
      <p:sp>
        <p:nvSpPr>
          <p:cNvPr id="90" name="Tekstboks 89"/>
          <p:cNvSpPr txBox="1"/>
          <p:nvPr/>
        </p:nvSpPr>
        <p:spPr>
          <a:xfrm>
            <a:off x="35496" y="371703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1" name="Tekstboks 90"/>
          <p:cNvSpPr txBox="1"/>
          <p:nvPr/>
        </p:nvSpPr>
        <p:spPr>
          <a:xfrm>
            <a:off x="74078" y="2874865"/>
            <a:ext cx="2335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Evt. arbejdsweekend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udvendig </a:t>
            </a:r>
            <a:r>
              <a:rPr lang="da-DK" sz="800" dirty="0"/>
              <a:t>maling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 smtClean="0"/>
              <a:t>anden </a:t>
            </a:r>
            <a:r>
              <a:rPr lang="da-DK" sz="800" dirty="0"/>
              <a:t>planlagt </a:t>
            </a:r>
            <a:r>
              <a:rPr lang="da-DK" sz="800" dirty="0" smtClean="0"/>
              <a:t>vedligeholdelse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a-DK" sz="800" dirty="0"/>
              <a:t>Rensning/smørring/slibning af fælles redskaber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2" name="Tekstboks 91"/>
          <p:cNvSpPr txBox="1"/>
          <p:nvPr/>
        </p:nvSpPr>
        <p:spPr>
          <a:xfrm>
            <a:off x="1043608" y="908720"/>
            <a:ext cx="208403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Alm. fejning og rydning af fællesarealer 2 gange om måneden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/>
              <a:t>Evt. plantning af nye buske og </a:t>
            </a:r>
            <a:r>
              <a:rPr lang="da-DK" sz="800" dirty="0" smtClean="0"/>
              <a:t>træer i samarbejde med grøn gruppe</a:t>
            </a:r>
            <a:endParaRPr lang="da-DK" sz="800" dirty="0"/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da-DK" sz="800" dirty="0" smtClean="0"/>
              <a:t>Nedfaldne </a:t>
            </a:r>
            <a:r>
              <a:rPr lang="da-DK" sz="800" dirty="0"/>
              <a:t>blade fjernes</a:t>
            </a:r>
          </a:p>
          <a:p>
            <a:r>
              <a:rPr lang="da-DK" b="0" dirty="0" smtClean="0">
                <a:effectLst/>
              </a:rPr>
              <a:t/>
            </a:r>
            <a:br>
              <a:rPr lang="da-DK" b="0" dirty="0" smtClean="0">
                <a:effectLst/>
              </a:rPr>
            </a:br>
            <a:endParaRPr lang="da-DK" dirty="0"/>
          </a:p>
        </p:txBody>
      </p:sp>
      <p:sp>
        <p:nvSpPr>
          <p:cNvPr id="93" name="Tekstboks 92"/>
          <p:cNvSpPr txBox="1"/>
          <p:nvPr/>
        </p:nvSpPr>
        <p:spPr>
          <a:xfrm>
            <a:off x="1171428" y="693276"/>
            <a:ext cx="174438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Planlægning af vinterforanstaltninger</a:t>
            </a:r>
            <a:endParaRPr lang="da-DK" sz="800" dirty="0"/>
          </a:p>
        </p:txBody>
      </p:sp>
      <p:sp>
        <p:nvSpPr>
          <p:cNvPr id="94" name="Cirkulær pil 93"/>
          <p:cNvSpPr/>
          <p:nvPr/>
        </p:nvSpPr>
        <p:spPr>
          <a:xfrm rot="19129342">
            <a:off x="2715024" y="349531"/>
            <a:ext cx="491168" cy="473228"/>
          </a:xfrm>
          <a:prstGeom prst="circular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schemeClr val="tx1"/>
              </a:solidFill>
            </a:endParaRPr>
          </a:p>
        </p:txBody>
      </p:sp>
      <p:sp>
        <p:nvSpPr>
          <p:cNvPr id="95" name="Tekstboks 94"/>
          <p:cNvSpPr txBox="1"/>
          <p:nvPr/>
        </p:nvSpPr>
        <p:spPr>
          <a:xfrm>
            <a:off x="3131840" y="116632"/>
            <a:ext cx="67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Snerydning </a:t>
            </a:r>
          </a:p>
          <a:p>
            <a:r>
              <a:rPr lang="da-DK" sz="800" dirty="0" smtClean="0"/>
              <a:t>og grusning</a:t>
            </a:r>
            <a:endParaRPr lang="da-DK" sz="800" dirty="0"/>
          </a:p>
        </p:txBody>
      </p:sp>
      <p:sp>
        <p:nvSpPr>
          <p:cNvPr id="96" name="Tekstboks 95"/>
          <p:cNvSpPr txBox="1"/>
          <p:nvPr/>
        </p:nvSpPr>
        <p:spPr>
          <a:xfrm>
            <a:off x="3131840" y="395953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/>
              <a:t>Alm. fejning og rydning af </a:t>
            </a:r>
            <a:endParaRPr lang="da-DK" sz="800" dirty="0" smtClean="0"/>
          </a:p>
          <a:p>
            <a:r>
              <a:rPr lang="da-DK" sz="800" dirty="0" smtClean="0"/>
              <a:t>fællesarealer </a:t>
            </a:r>
          </a:p>
          <a:p>
            <a:r>
              <a:rPr lang="da-DK" sz="800" dirty="0" smtClean="0"/>
              <a:t>2 </a:t>
            </a:r>
            <a:r>
              <a:rPr lang="da-DK" sz="800" dirty="0"/>
              <a:t>gange om måneden</a:t>
            </a:r>
            <a:r>
              <a:rPr lang="da-DK" sz="800" b="0" dirty="0" smtClean="0">
                <a:effectLst/>
              </a:rPr>
              <a:t/>
            </a:r>
            <a:br>
              <a:rPr lang="da-DK" sz="800" b="0" dirty="0" smtClean="0">
                <a:effectLst/>
              </a:rPr>
            </a:br>
            <a:endParaRPr lang="da-DK" sz="800" dirty="0"/>
          </a:p>
        </p:txBody>
      </p:sp>
      <p:sp>
        <p:nvSpPr>
          <p:cNvPr id="97" name="Tekstboks 96"/>
          <p:cNvSpPr txBox="1"/>
          <p:nvPr/>
        </p:nvSpPr>
        <p:spPr>
          <a:xfrm>
            <a:off x="3275359" y="807095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dirty="0" smtClean="0"/>
              <a:t>Evt. </a:t>
            </a:r>
            <a:r>
              <a:rPr lang="da-DK" sz="800" dirty="0"/>
              <a:t>f</a:t>
            </a:r>
            <a:r>
              <a:rPr lang="da-DK" sz="800" dirty="0" smtClean="0"/>
              <a:t>ælles juletræs-</a:t>
            </a:r>
          </a:p>
          <a:p>
            <a:r>
              <a:rPr lang="da-DK" sz="800" dirty="0" smtClean="0"/>
              <a:t>afhentning  </a:t>
            </a:r>
            <a:endParaRPr lang="da-DK" sz="800" dirty="0"/>
          </a:p>
          <a:p>
            <a:r>
              <a:rPr lang="da-DK" sz="800" dirty="0" smtClean="0"/>
              <a:t>Evt. ekstra </a:t>
            </a:r>
          </a:p>
          <a:p>
            <a:r>
              <a:rPr lang="da-DK" sz="800" dirty="0" smtClean="0"/>
              <a:t>Nytårsoprydning -&gt;</a:t>
            </a:r>
            <a:endParaRPr lang="da-DK" sz="800" dirty="0"/>
          </a:p>
        </p:txBody>
      </p:sp>
      <p:sp>
        <p:nvSpPr>
          <p:cNvPr id="98" name="Pladsholder til sidefod 9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Tekstboks 1"/>
          <p:cNvSpPr txBox="1"/>
          <p:nvPr/>
        </p:nvSpPr>
        <p:spPr>
          <a:xfrm>
            <a:off x="-36512" y="-27384"/>
            <a:ext cx="2512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  <a:t>ÅRSHJUL</a:t>
            </a:r>
            <a:b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da-DK" b="1" dirty="0" smtClean="0">
                <a:solidFill>
                  <a:schemeClr val="accent5">
                    <a:lumMod val="75000"/>
                  </a:schemeClr>
                </a:solidFill>
              </a:rPr>
              <a:t>EMBLASGADE RENHOLD</a:t>
            </a:r>
            <a:endParaRPr lang="da-DK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7882925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305</Words>
  <Application>Microsoft Office PowerPoint</Application>
  <PresentationFormat>Skærmshow (4:3)</PresentationFormat>
  <Paragraphs>91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Kontortema</vt:lpstr>
      <vt:lpstr>PowerPoint-præsentation</vt:lpstr>
    </vt:vector>
  </TitlesOfParts>
  <Company>NCC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Kjer Malene Vallentin</dc:creator>
  <cp:lastModifiedBy>helena pernille alexandrowitsch</cp:lastModifiedBy>
  <cp:revision>7</cp:revision>
  <cp:lastPrinted>2015-02-23T14:39:15Z</cp:lastPrinted>
  <dcterms:created xsi:type="dcterms:W3CDTF">2015-02-18T14:20:08Z</dcterms:created>
  <dcterms:modified xsi:type="dcterms:W3CDTF">2015-03-16T11:36:26Z</dcterms:modified>
</cp:coreProperties>
</file>