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custDataLst>
    <p:tags r:id="rId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A3445-12A9-C909-8A13-42B1816F0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16A9419-56F1-51BE-526B-5FE9CFA8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4D32C7-7D99-7BA2-713E-8C154E6B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869989-30EF-DCE7-EB16-31E71832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0FA54C-175F-D148-E823-17C85C9B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174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3F5C3-F505-DC64-A631-A81DB28A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3D1AAB7-CEB4-2BA5-4A83-880D156CF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985151-093C-D62E-40F2-E98D0082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F1CD1E-4E3A-3F3C-348A-BEB17743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CDB09B-D92C-4ACA-343A-785A5DD0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146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31BFCB7-7ED8-E36B-0649-E4D7670B4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CBFADCC-8B3D-9324-E440-F27FD604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B9C9C0-EDDB-3480-1128-9533D3F4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3016C2-13FF-7E76-5CD2-A401FDF3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1D229D9-FCA9-669D-1380-63112B1E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10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A23A8-9D9B-972B-5659-49222226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08BF21-0F56-97DA-6759-FCE1DC5C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9CFCEA-591F-021C-D568-66FD755B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D397E4-AEA3-2E03-AE68-E4C81F31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16DECB-3677-58C9-3550-A5FC245C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287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85431-C6B5-5114-6390-D86B645B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A57CA33-4F4C-D05F-1F84-9362A7585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9DAC0E-2176-6B12-ADC3-CC1D2B25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EEC8-39E9-184B-1B04-F9375CA8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083544-8222-003C-8653-9211A1D9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672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371C8-4777-EC42-C20A-57FB1CC6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EA3FE9-623C-B88F-B5EB-EBF128FCF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990DC1-F123-782F-FCD4-741B90567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BBD0E19-CAA3-B6F1-12DB-65E117FC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F3DD49-DC47-F3B2-4385-0D1C8481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2C1761E-DEA6-8A65-4677-5C07AF72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08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4C79B1-740E-1C1E-C70F-5239BE0D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5679725-197C-B8E2-46A0-A553252A8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7A5BA6-C702-87DE-DAA0-925F6426C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6665670-F719-334F-848C-B551CDE00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E404F11-A8A9-58FC-146D-F2F63483A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884AB68-E68B-CB9E-8AB9-7BDB7018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D20030-1DFD-F4FA-2DFB-2EC828EC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7FC5EE3-BD55-8A8F-4BDF-7263D83D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68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05FD7-CC0C-141D-6768-81164DC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7517271-04F1-F825-0B6C-154B3494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9FAAA25-5184-A823-AE7A-A9DBBF4E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BEE3-6C0F-5EEA-80C6-A3FEBDA5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625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3572C5-97C3-6B49-5ED4-473687B00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3EFC4FB-D88A-87D3-267D-BE998A1F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9D1C931-9CD3-1BCA-F751-29CE7BAB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753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81655-E5D9-C5EB-4648-BEE3B867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47D0E6-8669-3D93-E924-040664FEC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41D6EB-1544-E0A5-59BD-EA8AA2DEC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B62E38-F741-95CB-6AD1-A7D4C5CC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3235D2-B6A5-DAA0-92BA-021CED97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9D7296C-CE9D-867D-072C-57C6D6A7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87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481F4-6FD7-223A-B4C6-4A8A6750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6357E5E-2E1C-9106-A69F-55C2D194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8AFC415-3750-CA0A-7EB6-C4172A7B1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C61E77-614D-0E73-893A-6BEF4291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A29300-C9F0-867C-6414-3F34A385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5747F87-752B-514C-F953-AF740FF5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129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0BE1401-FD0A-C63B-2214-494E82FC14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43243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9" imgH="360" progId="TCLayout.ActiveDocument.1">
                  <p:embed/>
                </p:oleObj>
              </mc:Choice>
              <mc:Fallback>
                <p:oleObj name="think-cell Slide" r:id="rId1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716BE9-5D01-F525-8804-9EB6ADFF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DC775CF-856E-653D-E626-BF996202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D599A6-3B24-D32D-0866-23C447044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709D8-5C2A-4A26-BF41-2E9B14A8E8F8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A66E47-D108-D08D-F30F-2B85C72DD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3169B2-07D3-97C2-1D7F-8DCACB34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1612-AB5C-4755-AEEB-C2001C80A6B1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B40381E-C336-1AB4-C0CA-5E27E77A5A8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07788" y="63500"/>
            <a:ext cx="6492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a-DK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3943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633A903-CE81-025D-FB85-16A3C39EC2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0930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756E27A-4687-45A5-E269-0BBA32BF2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/>
          </a:bodyPr>
          <a:lstStyle/>
          <a:p>
            <a:r>
              <a:rPr lang="da-DK" sz="6600" b="1" dirty="0">
                <a:latin typeface="+mn-lt"/>
              </a:rPr>
              <a:t>Status fra Opgavebanken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F0ABB8A-ED7B-78A5-3965-8C85843506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/>
              <a:t>Marts 2024</a:t>
            </a:r>
          </a:p>
        </p:txBody>
      </p:sp>
    </p:spTree>
    <p:extLst>
      <p:ext uri="{BB962C8B-B14F-4D97-AF65-F5344CB8AC3E}">
        <p14:creationId xmlns:p14="http://schemas.microsoft.com/office/powerpoint/2010/main" val="277178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AF0AF9C-E7B5-EF62-1468-D0EF3BE3EEC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92290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B311276-7523-9F10-CE1A-2B05CE68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ctr"/>
            <a:r>
              <a:rPr lang="da-DK" dirty="0"/>
              <a:t>Et lille regnestykke fra Opgavebanken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DE97A8-5951-2FC2-9198-BC99D516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dirty="0"/>
              <a:t>3 renhold hver 14. dag = 78 opgaver om året</a:t>
            </a:r>
          </a:p>
          <a:p>
            <a:pPr marL="0" indent="0" algn="ctr">
              <a:buNone/>
            </a:pPr>
            <a:r>
              <a:rPr lang="da-DK" dirty="0"/>
              <a:t>11 renhold hver 30. dag = 132 opgaver om året</a:t>
            </a:r>
          </a:p>
          <a:p>
            <a:pPr marL="0" indent="0" algn="ctr">
              <a:buNone/>
            </a:pPr>
            <a:r>
              <a:rPr lang="da-DK" dirty="0"/>
              <a:t>1 renhold hver kvartal = 4 opgaver om året</a:t>
            </a:r>
          </a:p>
          <a:p>
            <a:pPr marL="0" indent="0" algn="ctr">
              <a:buNone/>
            </a:pPr>
            <a:r>
              <a:rPr lang="da-DK" dirty="0"/>
              <a:t>8 grønne hver 30. dag = 128 opgaver om året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I alt 342 opgaver fordelt på 113 husstande =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4800" dirty="0"/>
              <a:t>3 opgaver pr. husstand om året </a:t>
            </a:r>
          </a:p>
          <a:p>
            <a:pPr marL="0" indent="0" algn="ctr">
              <a:buNone/>
            </a:pPr>
            <a:r>
              <a:rPr lang="da-DK" sz="2600" dirty="0"/>
              <a:t>(udover 2 arbejdsdage)</a:t>
            </a:r>
          </a:p>
        </p:txBody>
      </p:sp>
    </p:spTree>
    <p:extLst>
      <p:ext uri="{BB962C8B-B14F-4D97-AF65-F5344CB8AC3E}">
        <p14:creationId xmlns:p14="http://schemas.microsoft.com/office/powerpoint/2010/main" val="98500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053B5E7-6587-9DFC-615E-28632BCDDB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692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A055626-1C36-12AE-CAA8-774968DE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ctr"/>
            <a:r>
              <a:rPr lang="da-DK" dirty="0"/>
              <a:t>Status på besatte opgaver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C84306-3FBD-CABE-6DE9-96DABE38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/>
              <a:t>58 husstande deltog i Opgavebanken</a:t>
            </a:r>
          </a:p>
          <a:p>
            <a:pPr marL="0" indent="0" algn="ctr">
              <a:buNone/>
            </a:pPr>
            <a:r>
              <a:rPr lang="da-DK" dirty="0"/>
              <a:t>31 af dem, tog 1-2 opgaver</a:t>
            </a:r>
          </a:p>
          <a:p>
            <a:pPr marL="0" indent="0" algn="ctr">
              <a:buNone/>
            </a:pPr>
            <a:r>
              <a:rPr lang="da-DK" dirty="0"/>
              <a:t>27 af dem, tog 3-16 opgaver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/>
              <a:t>55 husstande tog INGEN opgaver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002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think-cell Slide</vt:lpstr>
      <vt:lpstr>Status fra Opgavebanken</vt:lpstr>
      <vt:lpstr>Et lille regnestykke fra Opgavebanken</vt:lpstr>
      <vt:lpstr>Status på besatte opgaver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fra Opgavebanken</dc:title>
  <dc:creator>Stine Rydberg</dc:creator>
  <cp:lastModifiedBy>Stine Rydberg</cp:lastModifiedBy>
  <cp:revision>2</cp:revision>
  <dcterms:created xsi:type="dcterms:W3CDTF">2024-02-27T12:05:52Z</dcterms:created>
  <dcterms:modified xsi:type="dcterms:W3CDTF">2024-02-27T12:26:47Z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f12ef9-d7dd-4ef3-b0e4-72f6431cf7ab_Enabled">
    <vt:lpwstr>true</vt:lpwstr>
  </property>
  <property fmtid="{D5CDD505-2E9C-101B-9397-08002B2CF9AE}" pid="3" name="MSIP_Label_22f12ef9-d7dd-4ef3-b0e4-72f6431cf7ab_SetDate">
    <vt:lpwstr>2024-02-27T12:12:58Z</vt:lpwstr>
  </property>
  <property fmtid="{D5CDD505-2E9C-101B-9397-08002B2CF9AE}" pid="4" name="MSIP_Label_22f12ef9-d7dd-4ef3-b0e4-72f6431cf7ab_Method">
    <vt:lpwstr>Standard</vt:lpwstr>
  </property>
  <property fmtid="{D5CDD505-2E9C-101B-9397-08002B2CF9AE}" pid="5" name="MSIP_Label_22f12ef9-d7dd-4ef3-b0e4-72f6431cf7ab_Name">
    <vt:lpwstr>DEFAULT</vt:lpwstr>
  </property>
  <property fmtid="{D5CDD505-2E9C-101B-9397-08002B2CF9AE}" pid="6" name="MSIP_Label_22f12ef9-d7dd-4ef3-b0e4-72f6431cf7ab_SiteId">
    <vt:lpwstr>e8dcf6e6-3acc-4af9-9cb2-77f688cb688b</vt:lpwstr>
  </property>
  <property fmtid="{D5CDD505-2E9C-101B-9397-08002B2CF9AE}" pid="7" name="MSIP_Label_22f12ef9-d7dd-4ef3-b0e4-72f6431cf7ab_ActionId">
    <vt:lpwstr>357186d0-f02f-4f98-bac2-c4fd647d0d57</vt:lpwstr>
  </property>
  <property fmtid="{D5CDD505-2E9C-101B-9397-08002B2CF9AE}" pid="8" name="MSIP_Label_22f12ef9-d7dd-4ef3-b0e4-72f6431cf7ab_ContentBits">
    <vt:lpwstr>1</vt:lpwstr>
  </property>
  <property fmtid="{D5CDD505-2E9C-101B-9397-08002B2CF9AE}" pid="9" name="ClassificationContentMarkingHeaderLocations">
    <vt:lpwstr>Office-tema:10</vt:lpwstr>
  </property>
  <property fmtid="{D5CDD505-2E9C-101B-9397-08002B2CF9AE}" pid="10" name="ClassificationContentMarkingHeaderText">
    <vt:lpwstr>RESTRICTED</vt:lpwstr>
  </property>
</Properties>
</file>